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5"/>
  </p:handoutMasterIdLst>
  <p:sldIdLst>
    <p:sldId id="256" r:id="rId2"/>
    <p:sldId id="259" r:id="rId3"/>
    <p:sldId id="265" r:id="rId4"/>
    <p:sldId id="264" r:id="rId5"/>
    <p:sldId id="266" r:id="rId6"/>
    <p:sldId id="263" r:id="rId7"/>
    <p:sldId id="262" r:id="rId8"/>
    <p:sldId id="267" r:id="rId9"/>
    <p:sldId id="268" r:id="rId10"/>
    <p:sldId id="269" r:id="rId11"/>
    <p:sldId id="271" r:id="rId12"/>
    <p:sldId id="275" r:id="rId13"/>
    <p:sldId id="276" r:id="rId14"/>
    <p:sldId id="277" r:id="rId15"/>
    <p:sldId id="270" r:id="rId16"/>
    <p:sldId id="273" r:id="rId17"/>
    <p:sldId id="278" r:id="rId18"/>
    <p:sldId id="279" r:id="rId19"/>
    <p:sldId id="280" r:id="rId20"/>
    <p:sldId id="274" r:id="rId21"/>
    <p:sldId id="281" r:id="rId22"/>
    <p:sldId id="283" r:id="rId23"/>
    <p:sldId id="282" r:id="rId24"/>
    <p:sldId id="287" r:id="rId25"/>
    <p:sldId id="284" r:id="rId26"/>
    <p:sldId id="285" r:id="rId27"/>
    <p:sldId id="286" r:id="rId28"/>
    <p:sldId id="301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2" r:id="rId43"/>
    <p:sldId id="303" r:id="rId4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 varScale="1">
        <p:scale>
          <a:sx n="73" d="100"/>
          <a:sy n="73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0DF71-9365-4950-909D-CE6B62FEC8C5}" type="datetimeFigureOut">
              <a:rPr lang="sl-SI" smtClean="0"/>
              <a:t>25.9.2011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F0BFC-69C1-4963-9A23-30D6DCA904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4033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3974-600F-435D-B471-E1B2B0EF25DA}" type="datetimeFigureOut">
              <a:rPr lang="sl-SI" smtClean="0"/>
              <a:pPr/>
              <a:t>25.9.2011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EDC5-52DB-4BE1-B2AD-AA61C45607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3974-600F-435D-B471-E1B2B0EF25DA}" type="datetimeFigureOut">
              <a:rPr lang="sl-SI" smtClean="0"/>
              <a:pPr/>
              <a:t>25.9.2011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EDC5-52DB-4BE1-B2AD-AA61C45607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3974-600F-435D-B471-E1B2B0EF25DA}" type="datetimeFigureOut">
              <a:rPr lang="sl-SI" smtClean="0"/>
              <a:pPr/>
              <a:t>25.9.2011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EDC5-52DB-4BE1-B2AD-AA61C45607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3974-600F-435D-B471-E1B2B0EF25DA}" type="datetimeFigureOut">
              <a:rPr lang="sl-SI" smtClean="0"/>
              <a:pPr/>
              <a:t>25.9.2011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EDC5-52DB-4BE1-B2AD-AA61C45607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3974-600F-435D-B471-E1B2B0EF25DA}" type="datetimeFigureOut">
              <a:rPr lang="sl-SI" smtClean="0"/>
              <a:pPr/>
              <a:t>25.9.2011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EDC5-52DB-4BE1-B2AD-AA61C45607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3974-600F-435D-B471-E1B2B0EF25DA}" type="datetimeFigureOut">
              <a:rPr lang="sl-SI" smtClean="0"/>
              <a:pPr/>
              <a:t>25.9.2011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EDC5-52DB-4BE1-B2AD-AA61C45607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3974-600F-435D-B471-E1B2B0EF25DA}" type="datetimeFigureOut">
              <a:rPr lang="sl-SI" smtClean="0"/>
              <a:pPr/>
              <a:t>25.9.2011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EDC5-52DB-4BE1-B2AD-AA61C45607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3974-600F-435D-B471-E1B2B0EF25DA}" type="datetimeFigureOut">
              <a:rPr lang="sl-SI" smtClean="0"/>
              <a:pPr/>
              <a:t>25.9.2011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EDC5-52DB-4BE1-B2AD-AA61C45607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3974-600F-435D-B471-E1B2B0EF25DA}" type="datetimeFigureOut">
              <a:rPr lang="sl-SI" smtClean="0"/>
              <a:pPr/>
              <a:t>25.9.2011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EDC5-52DB-4BE1-B2AD-AA61C45607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3974-600F-435D-B471-E1B2B0EF25DA}" type="datetimeFigureOut">
              <a:rPr lang="sl-SI" smtClean="0"/>
              <a:pPr/>
              <a:t>25.9.2011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EDC5-52DB-4BE1-B2AD-AA61C45607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3974-600F-435D-B471-E1B2B0EF25DA}" type="datetimeFigureOut">
              <a:rPr lang="sl-SI" smtClean="0"/>
              <a:pPr/>
              <a:t>25.9.2011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2EEDC5-52DB-4BE1-B2AD-AA61C45607E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FA3974-600F-435D-B471-E1B2B0EF25DA}" type="datetimeFigureOut">
              <a:rPr lang="sl-SI" smtClean="0"/>
              <a:pPr/>
              <a:t>25.9.2011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2EEDC5-52DB-4BE1-B2AD-AA61C45607E1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jpeg"/><Relationship Id="rId1" Type="http://schemas.openxmlformats.org/officeDocument/2006/relationships/audio" Target="file:///C:\Users\Zbornica%201\Desktop\The%20Final%20Countdown%20-%20Europe%20(with%20lyrics).mp3" TargetMode="Externa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COMENIUS FESTIVAL</a:t>
            </a:r>
            <a:br>
              <a:rPr lang="sl-SI" dirty="0" smtClean="0"/>
            </a:br>
            <a:r>
              <a:rPr lang="sl-SI" dirty="0" smtClean="0"/>
              <a:t>2009 - 2011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720744"/>
          </a:xfrm>
        </p:spPr>
        <p:txBody>
          <a:bodyPr>
            <a:normAutofit fontScale="77500" lnSpcReduction="20000"/>
          </a:bodyPr>
          <a:lstStyle/>
          <a:p>
            <a:r>
              <a:rPr lang="sl-SI" sz="7700" dirty="0" smtClean="0"/>
              <a:t>FINAL COUNTDOWN</a:t>
            </a:r>
          </a:p>
          <a:p>
            <a:endParaRPr lang="sl-SI" dirty="0" smtClean="0"/>
          </a:p>
          <a:p>
            <a:r>
              <a:rPr lang="sl-SI" dirty="0" smtClean="0">
                <a:solidFill>
                  <a:schemeClr val="tx1">
                    <a:lumMod val="95000"/>
                  </a:schemeClr>
                </a:solidFill>
              </a:rPr>
              <a:t>19. 5. 2011</a:t>
            </a:r>
          </a:p>
          <a:p>
            <a:endParaRPr lang="sl-SI" dirty="0" smtClean="0"/>
          </a:p>
          <a:p>
            <a:r>
              <a:rPr lang="sl-SI" dirty="0" smtClean="0"/>
              <a:t>OŠ BORCEV ZA SEVERNO MEJO</a:t>
            </a:r>
          </a:p>
          <a:p>
            <a:r>
              <a:rPr lang="sl-SI" dirty="0" smtClean="0"/>
              <a:t>MARIBOR, SLOVENIJA</a:t>
            </a:r>
            <a:endParaRPr lang="sl-SI" dirty="0"/>
          </a:p>
        </p:txBody>
      </p:sp>
      <p:pic>
        <p:nvPicPr>
          <p:cNvPr id="4" name="Picture 8" descr="http://www2.arnes.si/~osljmed3s/razno/logotip_comeni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627784" cy="1507927"/>
          </a:xfrm>
          <a:prstGeom prst="rect">
            <a:avLst/>
          </a:prstGeom>
          <a:noFill/>
        </p:spPr>
      </p:pic>
      <p:pic>
        <p:nvPicPr>
          <p:cNvPr id="5" name="Picture 4" descr="http://www.vrtec-vodice.si/images/logo_cmepius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1296144" cy="1706895"/>
          </a:xfrm>
          <a:prstGeom prst="rect">
            <a:avLst/>
          </a:prstGeom>
          <a:noFill/>
        </p:spPr>
      </p:pic>
      <p:pic>
        <p:nvPicPr>
          <p:cNvPr id="6" name="Picture 2" descr="http://www.filternet.si/img/Image/img2813_n_155_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797152"/>
            <a:ext cx="1872208" cy="1713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Mitja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NE IZGUBLJAMO VEČ ČASA.</a:t>
            </a:r>
          </a:p>
          <a:p>
            <a:pPr lvl="0"/>
            <a:r>
              <a:rPr lang="sl-SI" dirty="0" smtClean="0"/>
              <a:t>POGLEJMO, KAJ JE BILO NAREJENO V TEH DVEH LETIH “KONEKTANJA LJUDI”… HM… NINA ALI NI TA COMENIUS KOT NOKIA …. CONNECTING PEOPLE?  HAHAAH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JANJA KRANER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57416"/>
          </a:xfrm>
        </p:spPr>
        <p:txBody>
          <a:bodyPr/>
          <a:lstStyle/>
          <a:p>
            <a:r>
              <a:rPr lang="sl-SI" dirty="0" smtClean="0"/>
              <a:t>KLAVIR  </a:t>
            </a:r>
            <a:endParaRPr lang="sl-SI" dirty="0"/>
          </a:p>
        </p:txBody>
      </p:sp>
      <p:pic>
        <p:nvPicPr>
          <p:cNvPr id="10242" name="Picture 2" descr="http://images.ceneje.si/products/thumbnails/ImageHomePageZoomed/yamaha-elektricni-klavir-clp-295gp-1045379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36912"/>
            <a:ext cx="3381375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Nina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 KLAVIRJU JE BILA PIANISTKA JANJA KRANER, UČENKA </a:t>
            </a:r>
            <a:r>
              <a:rPr lang="sl-SI" dirty="0" err="1" smtClean="0"/>
              <a:t>9.C</a:t>
            </a:r>
            <a:r>
              <a:rPr lang="sl-SI" dirty="0" smtClean="0"/>
              <a:t> RAZREDA, ALI JE BILA KOT CHOPIN? …. MISLIM, DA JA!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Mitja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KATERA DRŽAVA BO PRVA PREDSTAVLJENA? </a:t>
            </a:r>
          </a:p>
          <a:p>
            <a:r>
              <a:rPr lang="sl-SI" dirty="0" smtClean="0"/>
              <a:t>NINA, KAJ MISLIŠ?</a:t>
            </a:r>
            <a:endParaRPr lang="sl-S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Nina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NO, PA POKLIČIMO BIALYSTOCK. JUSTYNA,  POLJSKA KOORDINATORICA, NAJ PRIDE NA ODER.</a:t>
            </a:r>
          </a:p>
          <a:p>
            <a:r>
              <a:rPr lang="sl-SI" dirty="0" smtClean="0"/>
              <a:t>JUSTYNA … KATERI TRENUTEK STE SI NAJBOLJ ZAPONILI V ČASU DVEH LET?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POLJSKA (POLAND)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BIALYSTOCK</a:t>
            </a:r>
          </a:p>
          <a:p>
            <a:r>
              <a:rPr lang="sl-SI" dirty="0" smtClean="0"/>
              <a:t>19. 10. – 23. 10. 2009</a:t>
            </a:r>
          </a:p>
          <a:p>
            <a:r>
              <a:rPr lang="sl-SI" dirty="0" smtClean="0"/>
              <a:t>MOJA ŠOLA (MY SCHOOL)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Picture 2" descr="http://sp16bialystokcomenius.eu.interia.pl/zdjecia/just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7474">
            <a:off x="1775363" y="3872723"/>
            <a:ext cx="2253961" cy="2253961"/>
          </a:xfrm>
          <a:prstGeom prst="rect">
            <a:avLst/>
          </a:prstGeom>
          <a:noFill/>
        </p:spPr>
      </p:pic>
      <p:pic>
        <p:nvPicPr>
          <p:cNvPr id="1026" name="Picture 2" descr="C:\Users\Zbornica 1\Desktop\FOTO COMENIUS\DSC_02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72469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ORFF SKUPINA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PIKA NOGAVIČKA </a:t>
            </a:r>
            <a:endParaRPr lang="sl-SI" dirty="0"/>
          </a:p>
        </p:txBody>
      </p:sp>
      <p:pic>
        <p:nvPicPr>
          <p:cNvPr id="8194" name="Picture 2" descr="http://eikiryu.si/photo/pika_nogavi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204864"/>
            <a:ext cx="4680520" cy="4427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Mitja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ALI SI PREPOZNALA TO MELODIJO?</a:t>
            </a:r>
            <a:endParaRPr lang="sl-S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Nina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SEVEDA, POZNAM JO. TO JE PIKA NOGAVIČKA!</a:t>
            </a:r>
            <a:endParaRPr lang="sl-SI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Mitja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TO JE ŽE KOT EVROVIZIJA… ZDAJ KLIČEMO VÄSTER</a:t>
            </a:r>
            <a:r>
              <a:rPr lang="sl-SI" dirty="0" smtClean="0">
                <a:ea typeface="Tahoma"/>
                <a:cs typeface="Tahoma"/>
              </a:rPr>
              <a:t>ÅS, YILDIS …</a:t>
            </a:r>
          </a:p>
          <a:p>
            <a:r>
              <a:rPr lang="sl-SI" dirty="0" smtClean="0">
                <a:ea typeface="Tahoma"/>
                <a:cs typeface="Tahoma"/>
              </a:rPr>
              <a:t>IMAM VPRAŠANJE ZA VAS, KATERA JE BILA VAŠA PRVA MISEL OB PRISTANKU NA LETALIŠČU 16. MAJA?</a:t>
            </a: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619672" y="260648"/>
            <a:ext cx="3743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</a:t>
            </a:r>
          </a:p>
        </p:txBody>
      </p:sp>
      <p:sp>
        <p:nvSpPr>
          <p:cNvPr id="5" name="Pravokotnik 4"/>
          <p:cNvSpPr/>
          <p:nvPr/>
        </p:nvSpPr>
        <p:spPr>
          <a:xfrm>
            <a:off x="785786" y="2928934"/>
            <a:ext cx="4644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BENVENUTTI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452728" y="2071678"/>
            <a:ext cx="4676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BENVINGUTS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571472" y="3857628"/>
            <a:ext cx="4371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</a:t>
            </a:r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Unicode MS"/>
                <a:cs typeface="Arial Unicode MS"/>
              </a:rPr>
              <a:t>ŞGELDIN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85720" y="5715016"/>
            <a:ext cx="4115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Unicode MS"/>
                <a:cs typeface="Arial Unicode MS"/>
              </a:rPr>
              <a:t>ÄLKOMNA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1071538" y="4714884"/>
            <a:ext cx="5641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MILE WIDZIANE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971600" y="1124744"/>
            <a:ext cx="496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DOBRODOŠLI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 descr="free animation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97152"/>
            <a:ext cx="1257300" cy="904876"/>
          </a:xfrm>
          <a:prstGeom prst="rect">
            <a:avLst/>
          </a:prstGeom>
          <a:noFill/>
        </p:spPr>
      </p:pic>
      <p:pic>
        <p:nvPicPr>
          <p:cNvPr id="10244" name="Picture 4" descr="free animations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1168670" cy="843723"/>
          </a:xfrm>
          <a:prstGeom prst="rect">
            <a:avLst/>
          </a:prstGeom>
          <a:noFill/>
        </p:spPr>
      </p:pic>
      <p:pic>
        <p:nvPicPr>
          <p:cNvPr id="10246" name="Picture 6" descr="http://www.free-animations.co.uk/flags/s/images/sweden_2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788764"/>
            <a:ext cx="1080120" cy="777360"/>
          </a:xfrm>
          <a:prstGeom prst="rect">
            <a:avLst/>
          </a:prstGeom>
          <a:noFill/>
        </p:spPr>
      </p:pic>
      <p:pic>
        <p:nvPicPr>
          <p:cNvPr id="10248" name="Picture 8" descr="http://www.free-animations.co.uk/flags/s/images/slovenia_2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1452810" cy="796355"/>
          </a:xfrm>
          <a:prstGeom prst="rect">
            <a:avLst/>
          </a:prstGeom>
          <a:noFill/>
        </p:spPr>
      </p:pic>
      <p:pic>
        <p:nvPicPr>
          <p:cNvPr id="10250" name="Picture 10" descr="free animations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1157247" cy="832868"/>
          </a:xfrm>
          <a:prstGeom prst="rect">
            <a:avLst/>
          </a:prstGeom>
          <a:noFill/>
        </p:spPr>
      </p:pic>
      <p:pic>
        <p:nvPicPr>
          <p:cNvPr id="10252" name="Picture 12" descr="http://www.free-animations.co.uk/flags/i/images/italy_1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1154699" cy="833636"/>
          </a:xfrm>
          <a:prstGeom prst="rect">
            <a:avLst/>
          </a:prstGeom>
          <a:noFill/>
        </p:spPr>
      </p:pic>
      <p:pic>
        <p:nvPicPr>
          <p:cNvPr id="10256" name="Picture 16" descr="http://www.free-animations.co.uk/flags/misc/images/flag_5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1224136" cy="883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ŠVEDSKA (SWEDEN)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V</a:t>
            </a:r>
            <a:r>
              <a:rPr lang="sl-SI" dirty="0" smtClean="0">
                <a:latin typeface="+mj-lt"/>
                <a:ea typeface="Tahoma"/>
                <a:cs typeface="Tahoma"/>
              </a:rPr>
              <a:t>ÄSTERÅS</a:t>
            </a:r>
          </a:p>
          <a:p>
            <a:r>
              <a:rPr lang="sl-SI" dirty="0" smtClean="0">
                <a:latin typeface="+mj-lt"/>
                <a:ea typeface="Tahoma"/>
                <a:cs typeface="Tahoma"/>
              </a:rPr>
              <a:t>22. 2. – 26. 2. 2010</a:t>
            </a:r>
          </a:p>
          <a:p>
            <a:r>
              <a:rPr lang="sl-SI" dirty="0" smtClean="0">
                <a:latin typeface="+mj-lt"/>
                <a:ea typeface="Tahoma"/>
                <a:cs typeface="Tahoma"/>
              </a:rPr>
              <a:t>ZGODOVINSKE TOČKE </a:t>
            </a:r>
          </a:p>
          <a:p>
            <a:pPr>
              <a:buNone/>
            </a:pPr>
            <a:r>
              <a:rPr lang="sl-SI" dirty="0" smtClean="0">
                <a:latin typeface="+mj-lt"/>
                <a:ea typeface="Tahoma"/>
                <a:cs typeface="Tahoma"/>
              </a:rPr>
              <a:t>    NAŠEGA MESTA</a:t>
            </a:r>
          </a:p>
          <a:p>
            <a:endParaRPr lang="sl-SI" dirty="0">
              <a:latin typeface="+mj-lt"/>
            </a:endParaRPr>
          </a:p>
        </p:txBody>
      </p:sp>
      <p:pic>
        <p:nvPicPr>
          <p:cNvPr id="7169" name="Picture 1" descr="C:\Users\Zbornica 1\Desktop\FOTO COMENIUS\DSC_02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574528"/>
            <a:ext cx="3240360" cy="5283472"/>
          </a:xfrm>
          <a:prstGeom prst="rect">
            <a:avLst/>
          </a:prstGeom>
          <a:noFill/>
        </p:spPr>
      </p:pic>
      <p:pic>
        <p:nvPicPr>
          <p:cNvPr id="7170" name="Picture 2" descr="C:\Users\Zbornica 1\Desktop\FOTO COMENIUS\DSC_00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11525">
            <a:off x="1367645" y="4329099"/>
            <a:ext cx="2448270" cy="2088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Tomaž Granda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35480"/>
            <a:ext cx="2746648" cy="4389120"/>
          </a:xfrm>
        </p:spPr>
        <p:txBody>
          <a:bodyPr/>
          <a:lstStyle/>
          <a:p>
            <a:r>
              <a:rPr lang="sl-SI" dirty="0" smtClean="0"/>
              <a:t>LA BAMBA</a:t>
            </a:r>
            <a:endParaRPr lang="sl-SI" dirty="0"/>
          </a:p>
        </p:txBody>
      </p:sp>
      <p:pic>
        <p:nvPicPr>
          <p:cNvPr id="33794" name="Picture 2" descr="http://www.buzzle.com/img/articleImages/285646-44713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3431654" cy="4584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Nina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l-SI" dirty="0" smtClean="0"/>
              <a:t>MITJA … BI PLESAL Z MENOJ? GLASBA JE TAKO DOBRA … PRAVI LATINSKI RITEM …, KI NAM GA JE PRIČARAL GLASBENI TALENT TOMAŽ GRANDA IZ PETEGA RAZREDA.</a:t>
            </a:r>
            <a:endParaRPr lang="sl-SI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Mitja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EL CLASICO …  JE BOLJ ZANIMIV. VEDNO ISTO VPRAŠANJE, BI PLESAL Z MANO? GREMO V BARCELONO IN KLIČEMO JUDIT.</a:t>
            </a:r>
          </a:p>
          <a:p>
            <a:r>
              <a:rPr lang="sl-SI" dirty="0" smtClean="0"/>
              <a:t>KAJ STE NAJBOLJ POGREŠALI, KO STE BILI V TUJINI?</a:t>
            </a:r>
            <a:endParaRPr lang="sl-S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ŠPANIJA (SPAIN)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35480"/>
            <a:ext cx="4978896" cy="4389120"/>
          </a:xfrm>
        </p:spPr>
        <p:txBody>
          <a:bodyPr/>
          <a:lstStyle/>
          <a:p>
            <a:r>
              <a:rPr lang="sl-SI" dirty="0" smtClean="0"/>
              <a:t>BARCELONA</a:t>
            </a:r>
          </a:p>
          <a:p>
            <a:r>
              <a:rPr lang="sl-SI" dirty="0" smtClean="0"/>
              <a:t>17. 5. – 21. 5. 2010</a:t>
            </a:r>
          </a:p>
          <a:p>
            <a:r>
              <a:rPr lang="sl-SI" dirty="0" smtClean="0"/>
              <a:t>LEGENDE IN LJUDSKE PRIPOVEDKE</a:t>
            </a:r>
            <a:endParaRPr lang="sl-SI" dirty="0"/>
          </a:p>
        </p:txBody>
      </p:sp>
      <p:pic>
        <p:nvPicPr>
          <p:cNvPr id="40963" name="Picture 3" descr="C:\Users\Zbornica 1\Desktop\FOTO COMENIUS\DSC_01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63312">
            <a:off x="1586858" y="4003342"/>
            <a:ext cx="2160240" cy="2376264"/>
          </a:xfrm>
          <a:prstGeom prst="rect">
            <a:avLst/>
          </a:prstGeom>
          <a:noFill/>
        </p:spPr>
      </p:pic>
      <p:pic>
        <p:nvPicPr>
          <p:cNvPr id="40964" name="Picture 4" descr="C:\Users\Zbornica 1\Desktop\FOTO COMENIUS\DSC_02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992840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Mladinski pevski zbor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35480"/>
            <a:ext cx="4474840" cy="4389120"/>
          </a:xfrm>
        </p:spPr>
        <p:txBody>
          <a:bodyPr/>
          <a:lstStyle/>
          <a:p>
            <a:r>
              <a:rPr lang="sl-SI" dirty="0" smtClean="0"/>
              <a:t>LA MULA DE PARENZO</a:t>
            </a:r>
            <a:endParaRPr lang="sl-SI" dirty="0"/>
          </a:p>
        </p:txBody>
      </p:sp>
      <p:pic>
        <p:nvPicPr>
          <p:cNvPr id="37890" name="Picture 2" descr="http://farm4.static.flickr.com/3195/2961005585_0f996dd8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88840"/>
            <a:ext cx="3781425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Nina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TO JE BIL NAŠ MLADINSKI PEVSKI ZBOR, KI JE PEL PESEM Z NASLOVOM DEKLICA IZ POREČA.</a:t>
            </a:r>
          </a:p>
          <a:p>
            <a:r>
              <a:rPr lang="sl-SI" dirty="0" smtClean="0"/>
              <a:t>HARMONIKA: MATEJA KÄFER.</a:t>
            </a:r>
            <a:endParaRPr lang="sl-SI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Mitja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SPOŠTOVANI, NA ODER VABIM NAŠO COMENIUS MAMO GOSPO CINZIO ACCUNZO. </a:t>
            </a:r>
          </a:p>
          <a:p>
            <a:r>
              <a:rPr lang="sl-SI" dirty="0" smtClean="0"/>
              <a:t>KAKO SE POČUTITE PO DVEH LETIH PROJEKTA?</a:t>
            </a:r>
            <a:endParaRPr lang="sl-SI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ITALIJA (ITALY)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35480"/>
            <a:ext cx="6059016" cy="178155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RIM</a:t>
            </a:r>
          </a:p>
          <a:p>
            <a:r>
              <a:rPr lang="sl-SI" dirty="0" smtClean="0"/>
              <a:t>18. 10. – 22. 10. 2010</a:t>
            </a:r>
          </a:p>
          <a:p>
            <a:r>
              <a:rPr lang="sl-SI" dirty="0" smtClean="0"/>
              <a:t>TRADICIONALNI PLESI IN OBLAČILA</a:t>
            </a:r>
            <a:endParaRPr lang="sl-SI" dirty="0"/>
          </a:p>
        </p:txBody>
      </p:sp>
      <p:pic>
        <p:nvPicPr>
          <p:cNvPr id="55298" name="Picture 2" descr="C:\Users\Zbornica 1\Desktop\FOTO COMENIUS\DSC_0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8248" y="3754807"/>
            <a:ext cx="2924945" cy="3281443"/>
          </a:xfrm>
          <a:prstGeom prst="rect">
            <a:avLst/>
          </a:prstGeom>
          <a:noFill/>
        </p:spPr>
      </p:pic>
      <p:pic>
        <p:nvPicPr>
          <p:cNvPr id="55299" name="Picture 3" descr="C:\Users\Zbornica 1\Desktop\FOTO COMENIUS\DSC_01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644008" cy="3276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Bobnarski kvintet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33480"/>
          </a:xfrm>
        </p:spPr>
        <p:txBody>
          <a:bodyPr/>
          <a:lstStyle/>
          <a:p>
            <a:r>
              <a:rPr lang="sl-SI" dirty="0" smtClean="0"/>
              <a:t>MUHAMED HAŠIMI: BALKANSKI RITEM</a:t>
            </a:r>
            <a:endParaRPr lang="sl-SI" dirty="0"/>
          </a:p>
        </p:txBody>
      </p:sp>
      <p:pic>
        <p:nvPicPr>
          <p:cNvPr id="41986" name="Picture 2" descr="http://t0.gstatic.com/images?q=tbn:ANd9GcQNTxK6AqyD3QmUVyaUTfXexb-pwCtGuMXp3kwvAzO5iImAKT3i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6456">
            <a:off x="1358071" y="3199017"/>
            <a:ext cx="1676400" cy="2733676"/>
          </a:xfrm>
          <a:prstGeom prst="rect">
            <a:avLst/>
          </a:prstGeom>
          <a:noFill/>
        </p:spPr>
      </p:pic>
      <p:pic>
        <p:nvPicPr>
          <p:cNvPr id="41988" name="Picture 4" descr="http://images.gittigidiyor.com/3546/IRAN-YAPIMI-ERBANE__35461751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7109">
            <a:off x="4211960" y="2780928"/>
            <a:ext cx="4536504" cy="3402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Mitja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DOBRODOŠLI, PRIJATELJI COMENIUSA, UČITELJI, UČENCI, RAVNATELJI MARIBORSKIH OSNOVNIH ŠOL, VRTCEV, STARŠI IN VSI OSTALI CENJENI GOSTJE.</a:t>
            </a:r>
          </a:p>
          <a:p>
            <a:pPr lvl="0"/>
            <a:r>
              <a:rPr lang="sl-SI" dirty="0" smtClean="0"/>
              <a:t>POZDRAVLJAM VAS NA FESTIVALU COMENIUSA – ZADNJE ODŠTEVANJE!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Nina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TO SI PA BILI BOBNARJI …</a:t>
            </a:r>
          </a:p>
          <a:p>
            <a:r>
              <a:rPr lang="sl-SI" dirty="0" smtClean="0"/>
              <a:t>MITJA … ALI VEŠ KATERO DRŽAVO SMO OBISKALI KOT ZADNJO?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Mitja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NAJ POMISLIM … </a:t>
            </a:r>
            <a:endParaRPr lang="sl-SI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Nina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NAJ TI POMAGAM.</a:t>
            </a:r>
          </a:p>
          <a:p>
            <a:r>
              <a:rPr lang="sl-SI" dirty="0" smtClean="0"/>
              <a:t>JE JUGOVZHODNA EVROPSKA DRŽAVA.</a:t>
            </a:r>
            <a:endParaRPr lang="sl-SI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Mitja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GRČIJA!</a:t>
            </a:r>
            <a:endParaRPr lang="sl-SI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Nina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NEEEEE. TEPČEK.</a:t>
            </a:r>
          </a:p>
          <a:p>
            <a:r>
              <a:rPr lang="sl-SI" dirty="0" smtClean="0"/>
              <a:t>NJENO GLAVNO MESTO JE ANKARA. TOREJ …</a:t>
            </a:r>
            <a:endParaRPr lang="sl-SI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Mitja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TURČIJA!</a:t>
            </a:r>
          </a:p>
          <a:p>
            <a:r>
              <a:rPr lang="sl-SI" dirty="0" smtClean="0"/>
              <a:t>NUSAYBIN JE NAJBOLJ JUGOVZHODNI KRAJ, KI SMO GA OBISKALI IN JE BLIZU SIRIJSKE MEJE.</a:t>
            </a:r>
            <a:endParaRPr lang="sl-SI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Nina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POZDRAVIMO TURŠKO KOORDINATORICO ÇIĞDEM</a:t>
            </a:r>
            <a:r>
              <a:rPr lang="sl-SI" dirty="0" smtClean="0">
                <a:latin typeface="+mj-lt"/>
                <a:ea typeface="Tahoma"/>
                <a:cs typeface="Tahoma"/>
              </a:rPr>
              <a:t>.</a:t>
            </a:r>
          </a:p>
          <a:p>
            <a:r>
              <a:rPr lang="sl-SI" dirty="0" smtClean="0"/>
              <a:t>KAKO JE BIL VŠEČ PROJEKT VAM IN VAŠIM UČENCEM?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TURČIJA (TURKEY)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35480"/>
            <a:ext cx="3106688" cy="1709544"/>
          </a:xfrm>
        </p:spPr>
        <p:txBody>
          <a:bodyPr/>
          <a:lstStyle/>
          <a:p>
            <a:r>
              <a:rPr lang="sl-SI" dirty="0" smtClean="0"/>
              <a:t>NUSAYBIN</a:t>
            </a:r>
          </a:p>
          <a:p>
            <a:r>
              <a:rPr lang="sl-SI" dirty="0" smtClean="0"/>
              <a:t>14. 3. - 18. 3. 2011</a:t>
            </a:r>
          </a:p>
          <a:p>
            <a:r>
              <a:rPr lang="sl-SI" dirty="0" smtClean="0"/>
              <a:t>IGRE IN IGRAČE</a:t>
            </a:r>
            <a:endParaRPr lang="sl-SI" dirty="0"/>
          </a:p>
        </p:txBody>
      </p:sp>
      <p:pic>
        <p:nvPicPr>
          <p:cNvPr id="45058" name="Picture 2" descr="C:\Users\Zbornica 1\Desktop\FOTO COMENIUS\DSC_01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8574">
            <a:off x="1809378" y="3978745"/>
            <a:ext cx="2160240" cy="2160240"/>
          </a:xfrm>
          <a:prstGeom prst="rect">
            <a:avLst/>
          </a:prstGeom>
          <a:noFill/>
        </p:spPr>
      </p:pic>
      <p:pic>
        <p:nvPicPr>
          <p:cNvPr id="45059" name="Picture 3" descr="C:\Users\Zbornica 1\Desktop\FOTO COMENIUS\DSC_02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584" y="1462502"/>
            <a:ext cx="3744416" cy="5395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Otroški pevski zbor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17456"/>
          </a:xfrm>
        </p:spPr>
        <p:txBody>
          <a:bodyPr/>
          <a:lstStyle/>
          <a:p>
            <a:r>
              <a:rPr lang="sl-SI" dirty="0" smtClean="0"/>
              <a:t>TRI LJUDSKE PESMI</a:t>
            </a:r>
            <a:endParaRPr lang="sl-SI" dirty="0"/>
          </a:p>
        </p:txBody>
      </p:sp>
      <p:pic>
        <p:nvPicPr>
          <p:cNvPr id="46082" name="Picture 2" descr="http://www.melitaosojnik.com/slike/markoska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5936">
            <a:off x="1373792" y="2787837"/>
            <a:ext cx="2520280" cy="3559361"/>
          </a:xfrm>
          <a:prstGeom prst="rect">
            <a:avLst/>
          </a:prstGeom>
          <a:noFill/>
        </p:spPr>
      </p:pic>
      <p:pic>
        <p:nvPicPr>
          <p:cNvPr id="46084" name="Picture 4" descr="http://portal.baby-center.si/PortalSLO/images/HTMLTextAdvanced/5ik3nf45oampbnid24eu1d45_c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1332">
            <a:off x="5488850" y="1596505"/>
            <a:ext cx="3099667" cy="2324750"/>
          </a:xfrm>
          <a:prstGeom prst="rect">
            <a:avLst/>
          </a:prstGeom>
          <a:noFill/>
        </p:spPr>
      </p:pic>
      <p:pic>
        <p:nvPicPr>
          <p:cNvPr id="46088" name="Picture 8" descr="http://www.dibujosycolores.com/wp-content/uploads/2011/04/koz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40529">
            <a:off x="5292080" y="4221088"/>
            <a:ext cx="2088232" cy="2221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Mitja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TO JE BIL NAJMLAJŠI PREVSKI ZBOR, KI GA VODI MARIJA LEBEN.</a:t>
            </a:r>
          </a:p>
          <a:p>
            <a:r>
              <a:rPr lang="sl-SI" dirty="0" smtClean="0"/>
              <a:t>PELI SO O ČUKU, KI SE JE ŽENIL. DRUGA PESEM JE BILA O MARKU, KI DOSTI SKAČE IN TRETJA PA O ALPSKEM ŽIVLJENJU.</a:t>
            </a:r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Nina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 dirty="0" smtClean="0"/>
              <a:t>PROJEKT  Z NASLOVOM “KULTURNA SKLEDA – EVROPA!” JE TRAJAL KAR DVE LETI ; OD LETA 2009 DO 2011.</a:t>
            </a:r>
          </a:p>
          <a:p>
            <a:pPr lvl="0"/>
            <a:r>
              <a:rPr lang="sl-SI" dirty="0" smtClean="0"/>
              <a:t>PROJEKT PODPIRA CENTER ZA MOBILNOST IN EVROPSKE PROGRAME IZOBRAŽEVANJA IN USPOSABLJANJA.  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Nina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VLJUDNO VABIM NAŠA DVA KOORDINATORJA, DA SE NAM PRIDRUŽITA NA ODRU.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SLOVENIJA (SLOVENIA)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MARIBOR</a:t>
            </a:r>
          </a:p>
          <a:p>
            <a:r>
              <a:rPr lang="sl-SI" dirty="0" smtClean="0"/>
              <a:t>16. 5. – 20. 5. 2011</a:t>
            </a:r>
          </a:p>
          <a:p>
            <a:r>
              <a:rPr lang="sl-SI" dirty="0" smtClean="0"/>
              <a:t>TRADICIONALNE JEDI</a:t>
            </a:r>
            <a:endParaRPr lang="sl-SI" dirty="0"/>
          </a:p>
        </p:txBody>
      </p:sp>
      <p:pic>
        <p:nvPicPr>
          <p:cNvPr id="54274" name="Picture 2" descr="C:\Users\Zbornica 1\Desktop\FOTO COMENIUS\DSC_00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32934">
            <a:off x="589958" y="4127478"/>
            <a:ext cx="2131436" cy="2664296"/>
          </a:xfrm>
          <a:prstGeom prst="rect">
            <a:avLst/>
          </a:prstGeom>
          <a:noFill/>
        </p:spPr>
      </p:pic>
      <p:pic>
        <p:nvPicPr>
          <p:cNvPr id="54276" name="Picture 4" descr="C:\Users\Zbornica 1\Desktop\FOTO COMENIUS\DSC_01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9436">
            <a:off x="3275856" y="4293096"/>
            <a:ext cx="2160240" cy="2314543"/>
          </a:xfrm>
          <a:prstGeom prst="rect">
            <a:avLst/>
          </a:prstGeom>
          <a:noFill/>
        </p:spPr>
      </p:pic>
      <p:pic>
        <p:nvPicPr>
          <p:cNvPr id="54277" name="Picture 5" descr="C:\Users\Zbornica 1\Desktop\DSC_07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94363">
            <a:off x="5119219" y="2858573"/>
            <a:ext cx="4390580" cy="2939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637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l-SI" sz="4800" dirty="0" smtClean="0"/>
              <a:t>Najlepše spoznanje:</a:t>
            </a:r>
          </a:p>
          <a:p>
            <a:pPr>
              <a:buNone/>
            </a:pPr>
            <a:r>
              <a:rPr lang="sl-SI" sz="4800" dirty="0" smtClean="0"/>
              <a:t>  PRAVI PRIJATELJI LAHKO ODRAŠČAJO LOČENO, NE DA BI SE ODTUJILI DRUG DRUGEMU. </a:t>
            </a:r>
            <a:endParaRPr lang="sl-SI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 Final Countdown - Europe (with lyrics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304800" cy="304800"/>
          </a:xfrm>
          <a:prstGeom prst="rect">
            <a:avLst/>
          </a:prstGeom>
        </p:spPr>
      </p:pic>
      <p:pic>
        <p:nvPicPr>
          <p:cNvPr id="59394" name="Picture 2" descr="C:\Users\Zbornica 1\Desktop\FOTO COMENIUS\DSC_00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19"/>
            <a:ext cx="9144000" cy="6062227"/>
          </a:xfrm>
          <a:prstGeom prst="rect">
            <a:avLst/>
          </a:prstGeom>
          <a:noFill/>
        </p:spPr>
      </p:pic>
      <p:pic>
        <p:nvPicPr>
          <p:cNvPr id="59395" name="Picture 3" descr="C:\Users\Zbornica 1\Desktop\FOTO COMENIUS\DSC_00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06196" y="1176627"/>
            <a:ext cx="7038925" cy="4666619"/>
          </a:xfrm>
          <a:prstGeom prst="rect">
            <a:avLst/>
          </a:prstGeom>
          <a:noFill/>
        </p:spPr>
      </p:pic>
      <p:pic>
        <p:nvPicPr>
          <p:cNvPr id="59396" name="Picture 4" descr="C:\Users\Zbornica 1\Desktop\FOTO COMENIUS\DSC_00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350" y="-9526"/>
            <a:ext cx="4714358" cy="7110933"/>
          </a:xfrm>
          <a:prstGeom prst="rect">
            <a:avLst/>
          </a:prstGeom>
          <a:noFill/>
        </p:spPr>
      </p:pic>
      <p:pic>
        <p:nvPicPr>
          <p:cNvPr id="59397" name="Picture 5" descr="C:\Users\Zbornica 1\Desktop\FOTO COMENIUS\DSC_005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33" y="920765"/>
            <a:ext cx="8955467" cy="5937235"/>
          </a:xfrm>
          <a:prstGeom prst="rect">
            <a:avLst/>
          </a:prstGeom>
          <a:noFill/>
        </p:spPr>
      </p:pic>
      <p:pic>
        <p:nvPicPr>
          <p:cNvPr id="59398" name="Picture 6" descr="C:\Users\Zbornica 1\Desktop\FOTO COMENIUS\DSC_006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48" y="1016243"/>
            <a:ext cx="8811452" cy="5841757"/>
          </a:xfrm>
          <a:prstGeom prst="rect">
            <a:avLst/>
          </a:prstGeom>
          <a:noFill/>
        </p:spPr>
      </p:pic>
      <p:pic>
        <p:nvPicPr>
          <p:cNvPr id="10" name="Slika 9" descr="DSC_0700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8680"/>
            <a:ext cx="9144000" cy="6121190"/>
          </a:xfrm>
          <a:prstGeom prst="rect">
            <a:avLst/>
          </a:prstGeom>
        </p:spPr>
      </p:pic>
      <p:pic>
        <p:nvPicPr>
          <p:cNvPr id="11" name="Slika 10" descr="DSC_0701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6810"/>
            <a:ext cx="9144000" cy="6121190"/>
          </a:xfrm>
          <a:prstGeom prst="rect">
            <a:avLst/>
          </a:prstGeom>
        </p:spPr>
      </p:pic>
      <p:pic>
        <p:nvPicPr>
          <p:cNvPr id="12" name="Slika 11" descr="DSC_0732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6810"/>
            <a:ext cx="9144000" cy="6121190"/>
          </a:xfrm>
          <a:prstGeom prst="rect">
            <a:avLst/>
          </a:prstGeom>
        </p:spPr>
      </p:pic>
      <p:pic>
        <p:nvPicPr>
          <p:cNvPr id="13" name="Slika 12" descr="DSC_0753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5148" y="1118314"/>
            <a:ext cx="6876256" cy="4603113"/>
          </a:xfrm>
          <a:prstGeom prst="rect">
            <a:avLst/>
          </a:prstGeom>
        </p:spPr>
      </p:pic>
      <p:pic>
        <p:nvPicPr>
          <p:cNvPr id="14" name="Slika 13" descr="DSC_0739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pic>
        <p:nvPicPr>
          <p:cNvPr id="15" name="Slika 14" descr="DSC_0755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pic>
        <p:nvPicPr>
          <p:cNvPr id="16" name="Slika 15" descr="DSC_0777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pic>
        <p:nvPicPr>
          <p:cNvPr id="17" name="Slika 16" descr="DSC_0796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pic>
        <p:nvPicPr>
          <p:cNvPr id="18" name="Slika 17" descr="DSC_0802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pic>
        <p:nvPicPr>
          <p:cNvPr id="19" name="Slika 18" descr="DSC_0784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pic>
        <p:nvPicPr>
          <p:cNvPr id="20" name="Slika 19" descr="DSC_0855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Mitja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b="1" dirty="0" smtClean="0"/>
              <a:t>COMENIUS </a:t>
            </a:r>
            <a:r>
              <a:rPr lang="sl-SI" dirty="0" smtClean="0"/>
              <a:t>JE NAMENJEN DVIGU KAKOVOSTI ŠOLSKEGA IZOBRAŽEVANJA V EVROPI, OMOGOČA SPOZNAVANJE IN RAZUMEVANJE EVROPSKE KULTURNE IN JEZIKOVNE RAZNOLIKOSTI TER MLADIM PRIDOBIVANJE OSNOVNIH SPRETNOSTI IN KOMPETENC, POTREBNIH ZA NJIHOV OSEBNI RAZVOJ, PRIHODNJE ZAPOSLOVANJE TER AKTIVNO EVROPSKO DRŽAVLJANSTVO. 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Nina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b="1" dirty="0" smtClean="0"/>
              <a:t>COMENIUS</a:t>
            </a:r>
            <a:r>
              <a:rPr lang="sl-SI" dirty="0" smtClean="0"/>
              <a:t> JE POVEZAL ŠEST DRŽAV: </a:t>
            </a:r>
            <a:r>
              <a:rPr lang="sl-SI" b="1" i="1" dirty="0" smtClean="0"/>
              <a:t>ITALIJO, ŠPANIJO, ŠVEDSKO, POLJSKO, TURČIJO IN SLOVENIJO. </a:t>
            </a:r>
          </a:p>
          <a:p>
            <a:pPr lvl="0"/>
            <a:r>
              <a:rPr lang="sl-SI" dirty="0" smtClean="0"/>
              <a:t>PROSIM, VSTANITE VSI GOSTJE IZ NAŠTETIH DRŽAV; KOORDINATORJI, RAVNATELJI, UČITELJI, UČENCI … </a:t>
            </a:r>
          </a:p>
          <a:p>
            <a:pPr lvl="0"/>
            <a:r>
              <a:rPr lang="sl-SI" dirty="0" smtClean="0"/>
              <a:t>ZAPLOSKAJMO UDELEŽENCEM TEGA KULTURNEGA PROJEKTA.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Mitja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MATEJA BARBARIČ AND SIMON DUMANČIČ, SLOVENIAN COORDINATORS SHALL SAY A WORD OR TWO ABOUT THE PROJECT.  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Simon in Mateja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b="1" dirty="0" smtClean="0"/>
              <a:t>SIMON: </a:t>
            </a:r>
            <a:r>
              <a:rPr lang="sl-SI" dirty="0" smtClean="0"/>
              <a:t>KOLIKO UČENCEV IN UČITELJEV JE SODELOVALO? STATISTIKA. </a:t>
            </a:r>
          </a:p>
          <a:p>
            <a:pPr>
              <a:buNone/>
            </a:pPr>
            <a:endParaRPr lang="sl-SI" dirty="0" smtClean="0"/>
          </a:p>
          <a:p>
            <a:r>
              <a:rPr lang="sl-SI" b="1" dirty="0" smtClean="0"/>
              <a:t>MATEJA: </a:t>
            </a:r>
            <a:r>
              <a:rPr lang="sl-SI" dirty="0" smtClean="0"/>
              <a:t>V TEM PROJEKTU JE SODELOVALO 5 DRŽAV: POLJSKA, ITALIJA, ŠPANIJA, ŠVEDSKA, TURČIJA IN SLOVENIJA. V PROJEKTU JE SODELOVALO 630 OTROK IN 74 UČITELJEV. ALI SE SPOMNIŠ KATERE TEME SMO OBRAVNAVALI?</a:t>
            </a:r>
          </a:p>
          <a:p>
            <a:endParaRPr lang="sl-SI" dirty="0" smtClean="0"/>
          </a:p>
          <a:p>
            <a:r>
              <a:rPr lang="sl-SI" b="1" dirty="0" smtClean="0"/>
              <a:t>SIMON:  </a:t>
            </a:r>
            <a:r>
              <a:rPr lang="sl-SI" dirty="0" smtClean="0"/>
              <a:t>SEVEDA SE. ŠOLSKO ŽIVLJENJE  IN KULTURO V BIALYSTOCKU, ZGODOVINSKA MESTA V VÄSTERASU, PELI SMO TRADICIONLANE PESMI V BARCELONI, RISALI LEGENDE – LJUDKSE PRIPOVEDKE V VEČNEM RIMU IN SE IGRALI V NUSAYBINU TER KONČNO SMO POSKUŠALI HRANO V MARIBORU. 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IN KAJ ŠE MATEJA? NAREDILI BOMO KULTURNI VODNIK SKOZI VSEH 6 DRŽAV IN IZDELALI DVD Z VSEMI IZDELKI, KI SO NASTALI V ČASU DVEH LET. 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Nina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BESEDE JI NISO TUJE, ZATO VABIM GOSPO RAVNATELJICO, LUČKO LAZAREV ŠERBEC, DA SPREGOVORI NEKAJ BESED. 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615</TotalTime>
  <Words>903</Words>
  <Application>Microsoft Office PowerPoint</Application>
  <PresentationFormat>On-screen Show (4:3)</PresentationFormat>
  <Paragraphs>130</Paragraphs>
  <Slides>43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Potek</vt:lpstr>
      <vt:lpstr>COMENIUS FESTIVAL 2009 - 2011</vt:lpstr>
      <vt:lpstr>PowerPoint Presentation</vt:lpstr>
      <vt:lpstr>Mitja</vt:lpstr>
      <vt:lpstr>Nina</vt:lpstr>
      <vt:lpstr>Mitja </vt:lpstr>
      <vt:lpstr>Nina</vt:lpstr>
      <vt:lpstr>Mitja</vt:lpstr>
      <vt:lpstr>Simon in Mateja </vt:lpstr>
      <vt:lpstr>Nina</vt:lpstr>
      <vt:lpstr>Mitja</vt:lpstr>
      <vt:lpstr>JANJA KRANER</vt:lpstr>
      <vt:lpstr>Nina </vt:lpstr>
      <vt:lpstr>Mitja</vt:lpstr>
      <vt:lpstr>Nina</vt:lpstr>
      <vt:lpstr>POLJSKA (POLAND)</vt:lpstr>
      <vt:lpstr>ORFF SKUPINA </vt:lpstr>
      <vt:lpstr>Mitja</vt:lpstr>
      <vt:lpstr>Nina </vt:lpstr>
      <vt:lpstr>Mitja</vt:lpstr>
      <vt:lpstr>ŠVEDSKA (SWEDEN)</vt:lpstr>
      <vt:lpstr>Tomaž Granda</vt:lpstr>
      <vt:lpstr>Nina </vt:lpstr>
      <vt:lpstr>Mitja</vt:lpstr>
      <vt:lpstr>ŠPANIJA (SPAIN)</vt:lpstr>
      <vt:lpstr>Mladinski pevski zbor</vt:lpstr>
      <vt:lpstr>Nina </vt:lpstr>
      <vt:lpstr>Mitja</vt:lpstr>
      <vt:lpstr>ITALIJA (ITALY)</vt:lpstr>
      <vt:lpstr>Bobnarski kvintet</vt:lpstr>
      <vt:lpstr>Nina </vt:lpstr>
      <vt:lpstr>Mitja</vt:lpstr>
      <vt:lpstr>Nina </vt:lpstr>
      <vt:lpstr>Mitja</vt:lpstr>
      <vt:lpstr>Nina </vt:lpstr>
      <vt:lpstr>Mitja</vt:lpstr>
      <vt:lpstr>Nina </vt:lpstr>
      <vt:lpstr>TURČIJA (TURKEY)</vt:lpstr>
      <vt:lpstr>Otroški pevski zbor</vt:lpstr>
      <vt:lpstr>Mitja</vt:lpstr>
      <vt:lpstr>Nina </vt:lpstr>
      <vt:lpstr>SLOVENIJA (SLOVENIA)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Zbornica 1</dc:creator>
  <cp:lastModifiedBy>Skipper</cp:lastModifiedBy>
  <cp:revision>45</cp:revision>
  <dcterms:created xsi:type="dcterms:W3CDTF">2011-05-18T18:30:23Z</dcterms:created>
  <dcterms:modified xsi:type="dcterms:W3CDTF">2011-09-25T19:27:49Z</dcterms:modified>
</cp:coreProperties>
</file>